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</p:sldIdLst>
  <p:sldSz cx="14400213" cy="7199313"/>
  <p:notesSz cx="6858000" cy="9144000"/>
  <p:defaultTextStyle>
    <a:defPPr>
      <a:defRPr lang="zh-CN"/>
    </a:defPPr>
    <a:lvl1pPr marL="0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321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643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964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3286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607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929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8250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6572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6"/>
  </p:normalViewPr>
  <p:slideViewPr>
    <p:cSldViewPr snapToGrid="0">
      <p:cViewPr>
        <p:scale>
          <a:sx n="73" d="100"/>
          <a:sy n="73" d="100"/>
        </p:scale>
        <p:origin x="27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78222"/>
            <a:ext cx="10800160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781306"/>
            <a:ext cx="10800160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61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45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83297"/>
            <a:ext cx="3105046" cy="610108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83297"/>
            <a:ext cx="9135135" cy="610108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23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94830"/>
            <a:ext cx="12420184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817875"/>
            <a:ext cx="12420184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60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916484"/>
            <a:ext cx="6120091" cy="45678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916484"/>
            <a:ext cx="6120091" cy="45678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56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83297"/>
            <a:ext cx="12420184" cy="1391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764832"/>
            <a:ext cx="609196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629749"/>
            <a:ext cx="6091965" cy="38679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764832"/>
            <a:ext cx="612196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629749"/>
            <a:ext cx="6121966" cy="38679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62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43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173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036569"/>
            <a:ext cx="7290108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92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036569"/>
            <a:ext cx="7290108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30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83297"/>
            <a:ext cx="12420184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916484"/>
            <a:ext cx="12420184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672697"/>
            <a:ext cx="4860072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88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95D35CE-1A0F-413F-A203-AAA0E5C526E6}"/>
              </a:ext>
            </a:extLst>
          </p:cNvPr>
          <p:cNvGrpSpPr>
            <a:grpSpLocks noChangeAspect="1"/>
          </p:cNvGrpSpPr>
          <p:nvPr/>
        </p:nvGrpSpPr>
        <p:grpSpPr>
          <a:xfrm>
            <a:off x="162106" y="51088"/>
            <a:ext cx="14076000" cy="7097136"/>
            <a:chOff x="-934422" y="0"/>
            <a:chExt cx="18059667" cy="9105700"/>
          </a:xfrm>
        </p:grpSpPr>
        <p:pic>
          <p:nvPicPr>
            <p:cNvPr id="7" name="图片 2">
              <a:extLst>
                <a:ext uri="{FF2B5EF4-FFF2-40B4-BE49-F238E27FC236}">
                  <a16:creationId xmlns:a16="http://schemas.microsoft.com/office/drawing/2014/main" id="{E6277803-12F7-49F8-881A-CD11A26A2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64" t="14782" r="26049" b="606"/>
            <a:stretch/>
          </p:blipFill>
          <p:spPr>
            <a:xfrm>
              <a:off x="-934422" y="0"/>
              <a:ext cx="8550000" cy="8835231"/>
            </a:xfrm>
            <a:prstGeom prst="rect">
              <a:avLst/>
            </a:prstGeom>
          </p:spPr>
        </p:pic>
        <p:pic>
          <p:nvPicPr>
            <p:cNvPr id="8" name="图片 1">
              <a:extLst>
                <a:ext uri="{FF2B5EF4-FFF2-40B4-BE49-F238E27FC236}">
                  <a16:creationId xmlns:a16="http://schemas.microsoft.com/office/drawing/2014/main" id="{FD24B700-1ED4-458F-8183-33531D5FA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98" t="11598" r="23592" b="7480"/>
            <a:stretch/>
          </p:blipFill>
          <p:spPr>
            <a:xfrm>
              <a:off x="8413245" y="69028"/>
              <a:ext cx="8712000" cy="9036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7323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21131" y="109756"/>
            <a:ext cx="14072201" cy="7056000"/>
            <a:chOff x="1940719" y="2154669"/>
            <a:chExt cx="17883584" cy="896708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64" t="14783" r="26049" b="3337"/>
            <a:stretch/>
          </p:blipFill>
          <p:spPr>
            <a:xfrm>
              <a:off x="11274303" y="2571750"/>
              <a:ext cx="8550000" cy="855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11" t="4482" r="21535" b="12875"/>
            <a:stretch/>
          </p:blipFill>
          <p:spPr>
            <a:xfrm>
              <a:off x="1940719" y="2154669"/>
              <a:ext cx="9391546" cy="8659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6142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主题</vt:lpstr>
      <vt:lpstr>PowerPoint Presentation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10</cp:revision>
  <dcterms:created xsi:type="dcterms:W3CDTF">2017-08-04T08:27:17Z</dcterms:created>
  <dcterms:modified xsi:type="dcterms:W3CDTF">2019-11-19T08:17:49Z</dcterms:modified>
</cp:coreProperties>
</file>